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09F8C-74D8-447F-B80E-E7856DE00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EB51BA5-5871-4E80-AF22-E4A2FF78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F0FBD-9BF3-49CE-8D3C-5107B200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21548E-7F3A-4CAA-AC06-17A79322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9FE2B-8298-43D3-91C5-F6A95026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184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A7B99-1B5E-4F7F-B89F-C2EA263B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50705A-04DE-4DFB-8095-FF8A361DE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F8D38D-0D0E-47BE-973C-0D92BD6F3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311F7-03AA-4F37-A99F-D81E153D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59668D-4F41-4263-863E-EF57670F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01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F9E284-33B4-4A4B-82E6-281AF7974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214FC6C-08FA-4016-A052-2807E03BA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B8B1D6-42F9-47B9-ADA6-CAA3E6FD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02F2AC-D62A-4BFC-B3BA-B3DEA07F1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D1D72C-EA1F-465F-858B-029A3F08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8F892-7D4D-436E-A73B-057C7889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BB5658-93E3-409D-9E5E-98E86E96C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9633ED-1067-4CE1-9AFA-3B75B1F0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87F1E-6A26-4F0F-90AD-9BA84FB42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6FAB09-EFCD-4ED9-B0C5-68B5F0DF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66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DD725-BCB6-4E82-892F-6626C8B1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A5B21BD-25EC-4424-AC3C-B54939996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1799C5-3602-4A5A-9B08-D5DCCB50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64B335-B896-424E-9A78-AA972AA6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42A5C-9A3A-4119-9468-EB2E91F5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48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ED253-9D9F-450C-84E7-6A3FCAFA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618117-E8ED-49A2-8EDD-D43903C8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2AE4F88-33F6-4B63-989A-FBE7803FE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A0D79D-9B57-461B-AE0A-05FA09F9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000841-556A-4495-AAA5-023439A78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256212-9B18-44BD-B65D-BF75A746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09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D077C-3B46-453F-B2EA-495B855C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CE9090-23EF-4CA1-B6C1-C2F9099FB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98DDAD-B44E-4150-8968-6AD21A06F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8AEAB5-1A72-4EAA-ACF3-7AC560755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83827A-7047-4ED9-82F6-D3CD37C7F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F972968-F7E7-44CE-8527-E637C8C8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4486E0A-33D6-40F6-9B41-92C59380F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0AB57D-D562-4517-82DE-460B0C50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73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48759-5D92-4F73-9B6F-5C084D0E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C3A088-6931-4CE8-A484-E803EAB2A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594063-D3EE-43BF-8514-EF05C5B02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E4E47C-8AD7-41CE-9AA2-A1F640BE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8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3ED944-A704-4559-A366-3576F98B6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EA08CC-B618-4410-BB28-8B15AF49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DD076C-D7EE-48FB-81A7-6967315C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78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C27AA-5C2A-4310-A173-E01345F11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45F27-76F4-4DDA-85BD-4CBAF19FD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490BF2-7E72-4A8A-BDF8-D1B068D51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792035-2189-4C4F-8584-737007DA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30A52D-6F53-4B5F-B5A3-D34E672DC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28C59F-AAA3-40FD-B114-CE0BE4170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0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9A368-678C-496A-9CDF-9BD9B99F8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C8552B-5B13-4B28-BD5D-512DE0B40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32642E-B152-4251-8C7A-663784B32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1001AA-60BE-49B2-8385-1EAF376A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57FAC1-B8AD-4C12-BF44-1CF76342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55E796-09DB-4BDC-9042-7F8359DC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21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43361BA-660E-41EC-A292-A26E3A26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3E43FC-2764-4C18-A8C7-FAB44797A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69D148-020F-450E-A981-E3F091077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5FB46-E8C3-4FC7-A9BD-11C1CC5B24BC}" type="datetimeFigureOut">
              <a:rPr lang="de-DE" smtClean="0"/>
              <a:t>12.05.2021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A945F2-7D76-4A8E-AD1C-25A40E9BE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57907-AB1A-4FBB-9793-529253ACB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407E6-36A2-4B80-BE37-E5661B96F1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44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Person, Mann, drinnen, älter enthält.&#10;&#10;Automatisch generierte Beschreibung">
            <a:extLst>
              <a:ext uri="{FF2B5EF4-FFF2-40B4-BE49-F238E27FC236}">
                <a16:creationId xmlns:a16="http://schemas.microsoft.com/office/drawing/2014/main" id="{B69BAACC-2E9F-44CB-83D0-ECB6FDE8E49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061" y="560070"/>
            <a:ext cx="7381875" cy="496443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829049" y="5861149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Eine Person bittet die andere um Vergebung.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3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Lehrer hilft Schülerin.</a:t>
            </a:r>
          </a:p>
          <a:p>
            <a:endParaRPr lang="de-DE" dirty="0"/>
          </a:p>
        </p:txBody>
      </p:sp>
      <p:pic>
        <p:nvPicPr>
          <p:cNvPr id="4" name="Grafik 3" descr="Ein Bild, das Person, Gruppe, Personen, älter enthält.&#10;&#10;Automatisch generierte Beschreibung">
            <a:extLst>
              <a:ext uri="{FF2B5EF4-FFF2-40B4-BE49-F238E27FC236}">
                <a16:creationId xmlns:a16="http://schemas.microsoft.com/office/drawing/2014/main" id="{B0CF77D5-AFBF-42E9-AFE4-754BB08F30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6" y="532661"/>
            <a:ext cx="7741328" cy="49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Feuerwehrmänner und Feuerwehrfrauen zusammen im Einsatz.</a:t>
            </a:r>
          </a:p>
          <a:p>
            <a:endParaRPr lang="de-DE" dirty="0"/>
          </a:p>
        </p:txBody>
      </p:sp>
      <p:pic>
        <p:nvPicPr>
          <p:cNvPr id="6" name="Grafik 5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31431B03-0250-47FF-8D20-D149A254E4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57" y="577049"/>
            <a:ext cx="7599285" cy="49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Schüler, der keine Lust hat, seine Aufgaben zu machen.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0436F5-8DB3-46D6-A000-498FADF55F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69" y="532660"/>
            <a:ext cx="7688062" cy="49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Mutter und Tochter lachen.</a:t>
            </a:r>
          </a:p>
          <a:p>
            <a:endParaRPr lang="de-DE" dirty="0"/>
          </a:p>
        </p:txBody>
      </p:sp>
      <p:pic>
        <p:nvPicPr>
          <p:cNvPr id="6" name="Grafik 5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6090D4E-135A-4ABE-9666-401B96088C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35" y="479395"/>
            <a:ext cx="7261934" cy="50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3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829049" y="5861149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Erwachsene tröstet Kind.</a:t>
            </a:r>
          </a:p>
          <a:p>
            <a:endParaRPr lang="de-DE" dirty="0"/>
          </a:p>
        </p:txBody>
      </p:sp>
      <p:pic>
        <p:nvPicPr>
          <p:cNvPr id="6" name="Grafik 5" descr="Ein Bild, das Person, draußen, Stein enthält.&#10;&#10;Automatisch generierte Beschreibung">
            <a:extLst>
              <a:ext uri="{FF2B5EF4-FFF2-40B4-BE49-F238E27FC236}">
                <a16:creationId xmlns:a16="http://schemas.microsoft.com/office/drawing/2014/main" id="{6FEDB9BA-4785-402E-97D7-56E68D8BF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43" y="541020"/>
            <a:ext cx="7224714" cy="49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829049" y="5861149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Kind auf einer Müllhalde. 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F53210-BB5C-45EE-B596-A9408F4958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17" y="430419"/>
            <a:ext cx="7608163" cy="51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194387" y="5870026"/>
            <a:ext cx="580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Chefin, die Mitarbeitende runtermacht und sehr streng ist.</a:t>
            </a:r>
          </a:p>
          <a:p>
            <a:endParaRPr lang="de-DE" dirty="0"/>
          </a:p>
        </p:txBody>
      </p:sp>
      <p:pic>
        <p:nvPicPr>
          <p:cNvPr id="6" name="Grafik 5" descr="Ein Bild, das Text, Person, drinnen, Konferenzraum enthält.&#10;&#10;Automatisch generierte Beschreibung">
            <a:extLst>
              <a:ext uri="{FF2B5EF4-FFF2-40B4-BE49-F238E27FC236}">
                <a16:creationId xmlns:a16="http://schemas.microsoft.com/office/drawing/2014/main" id="{758CA13A-B55E-40F2-A614-F4D9EDDD3E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22" y="523783"/>
            <a:ext cx="7332955" cy="50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194387" y="5870026"/>
            <a:ext cx="580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Kinder mit unterschiedlicher Hautfarbe, die den Sieg feiern.</a:t>
            </a:r>
          </a:p>
          <a:p>
            <a:endParaRPr lang="de-DE" dirty="0"/>
          </a:p>
        </p:txBody>
      </p:sp>
      <p:pic>
        <p:nvPicPr>
          <p:cNvPr id="4" name="Grafik 3" descr="Ein Bild, das Gras, Himmel, draußen, Person enthält.&#10;&#10;Automatisch generierte Beschreibung">
            <a:extLst>
              <a:ext uri="{FF2B5EF4-FFF2-40B4-BE49-F238E27FC236}">
                <a16:creationId xmlns:a16="http://schemas.microsoft.com/office/drawing/2014/main" id="{2873B2AA-2588-44A0-A749-D07853A49B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48" y="417250"/>
            <a:ext cx="7989903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7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Trainer, trainiert seine Mannschaft und kommandiert sie rum.</a:t>
            </a:r>
          </a:p>
          <a:p>
            <a:endParaRPr lang="de-DE" dirty="0"/>
          </a:p>
        </p:txBody>
      </p:sp>
      <p:pic>
        <p:nvPicPr>
          <p:cNvPr id="6" name="Grafik 5" descr="Ein Bild, das Person, draußen, Gras, Himmel enthält.&#10;&#10;Automatisch generierte Beschreibung">
            <a:extLst>
              <a:ext uri="{FF2B5EF4-FFF2-40B4-BE49-F238E27FC236}">
                <a16:creationId xmlns:a16="http://schemas.microsoft.com/office/drawing/2014/main" id="{8528D029-56E9-4B6D-B6B4-AF4C63AE9D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26" y="532661"/>
            <a:ext cx="7377343" cy="50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Afrikanisches Kind, das Wasser holt.</a:t>
            </a:r>
          </a:p>
          <a:p>
            <a:endParaRPr lang="de-DE" dirty="0"/>
          </a:p>
        </p:txBody>
      </p:sp>
      <p:pic>
        <p:nvPicPr>
          <p:cNvPr id="4" name="Grafik 3" descr="Ein Bild, das Baum, draußen, Himmel, Person enthält.&#10;&#10;Automatisch generierte Beschreibung">
            <a:extLst>
              <a:ext uri="{FF2B5EF4-FFF2-40B4-BE49-F238E27FC236}">
                <a16:creationId xmlns:a16="http://schemas.microsoft.com/office/drawing/2014/main" id="{8100D174-C978-4EE0-A96B-4A8FF0D9D2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51" y="435007"/>
            <a:ext cx="7395098" cy="51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3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Junger Mann hilft altem Mann.</a:t>
            </a:r>
          </a:p>
          <a:p>
            <a:endParaRPr lang="de-DE" dirty="0"/>
          </a:p>
        </p:txBody>
      </p:sp>
      <p:pic>
        <p:nvPicPr>
          <p:cNvPr id="6" name="Grafik 5" descr="Ein Bild, das Person, Mann, draußen, stehend enthält.&#10;&#10;Automatisch generierte Beschreibung">
            <a:extLst>
              <a:ext uri="{FF2B5EF4-FFF2-40B4-BE49-F238E27FC236}">
                <a16:creationId xmlns:a16="http://schemas.microsoft.com/office/drawing/2014/main" id="{AA678AA2-9AE9-4E57-BB32-A0C0B614B3B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13" y="470516"/>
            <a:ext cx="7563773" cy="51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E878BC5-A5FD-4943-8266-13BDE8FCE2C9}"/>
              </a:ext>
            </a:extLst>
          </p:cNvPr>
          <p:cNvSpPr txBox="1"/>
          <p:nvPr/>
        </p:nvSpPr>
        <p:spPr>
          <a:xfrm>
            <a:off x="3043467" y="5878904"/>
            <a:ext cx="630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Lehrer hilft Schülerin.</a:t>
            </a:r>
          </a:p>
          <a:p>
            <a:endParaRPr lang="de-DE" dirty="0"/>
          </a:p>
        </p:txBody>
      </p:sp>
      <p:pic>
        <p:nvPicPr>
          <p:cNvPr id="4" name="Grafik 3" descr="Ein Bild, das Person, Gruppe, Personen, älter enthält.&#10;&#10;Automatisch generierte Beschreibung">
            <a:extLst>
              <a:ext uri="{FF2B5EF4-FFF2-40B4-BE49-F238E27FC236}">
                <a16:creationId xmlns:a16="http://schemas.microsoft.com/office/drawing/2014/main" id="{B0CF77D5-AFBF-42E9-AFE4-754BB08F30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36" y="532661"/>
            <a:ext cx="7741328" cy="49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7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Breitbild</PresentationFormat>
  <Paragraphs>13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Krauss, Lina</dc:creator>
  <cp:lastModifiedBy>Krauss, Lina</cp:lastModifiedBy>
  <cp:revision>3</cp:revision>
  <dcterms:created xsi:type="dcterms:W3CDTF">2021-05-12T12:53:17Z</dcterms:created>
  <dcterms:modified xsi:type="dcterms:W3CDTF">2021-05-12T13:03:51Z</dcterms:modified>
</cp:coreProperties>
</file>